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79" r:id="rId4"/>
    <p:sldId id="280" r:id="rId5"/>
    <p:sldId id="281" r:id="rId6"/>
    <p:sldId id="29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58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EE"/>
    <a:srgbClr val="FFFFCC"/>
    <a:srgbClr val="FFCC99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94624" autoAdjust="0"/>
  </p:normalViewPr>
  <p:slideViewPr>
    <p:cSldViewPr>
      <p:cViewPr varScale="1">
        <p:scale>
          <a:sx n="104" d="100"/>
          <a:sy n="104" d="100"/>
        </p:scale>
        <p:origin x="180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A1F99CF-35C3-43A7-86F1-43201A1D77F7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8F03ADD-8D9E-49E5-9D9D-0DF05CFE20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B9BFB-F928-48BF-B2B2-6D10E6F79C76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A08D6-CDF1-4737-80BC-0CA4AD34F1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97D02-BEF6-42EA-A3A3-16419402D449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F3FE1-237B-4EBE-B99D-50505478F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EC9CF-3F05-44A6-96DB-20806AC32E97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A3D5F-F4B0-4E05-A1B4-5C00F0DC5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6EBB1-65FE-4E8C-84AF-525C46DE6DFD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A145C-1451-4AF6-84B4-1EF777CE76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ADF15-2337-492C-AEDD-00D9B64BB6F5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32067-5346-4166-93E7-17B55DBE44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6B863-65AB-490A-BB95-C583584DF7D2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901A7-4016-4CFC-8068-2DEFFE67EF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31FC7-8DC5-4522-8B5A-2EC5964FD409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28903-082E-4EED-B511-00A7E8784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CDEED-9FA7-4045-AF8C-0026E12BC51E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D4E3C-2CFD-40AD-975C-1F49E2789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04CBC-AEDB-42CE-AEE6-8E7E4B3C03DF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DF61B-AB8A-4BD8-A709-4370B1020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95640-D3F2-406D-8DFB-13EFBDA53E45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A7F53-C78F-4964-BB8D-3B93CBA49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4624D-BAB1-4D03-961C-D0576B971BF5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60781-EE29-4A0C-9E48-6B34408CB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1C634C-F34F-4D42-8019-F3D2D4D5877C}" type="datetimeFigureOut">
              <a:rPr lang="en-US"/>
              <a:pPr>
                <a:defRPr/>
              </a:pPr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EB081-F196-4C9F-8493-CD29E38875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 descr="C:\Users\fauzisukiman\Desktop\template pp USM\purp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3" descr="C:\Users\fauzisukiman\Desktop\template pp USM\Line.jpg"/>
          <p:cNvPicPr>
            <a:picLocks noChangeAspect="1" noChangeArrowheads="1"/>
          </p:cNvPicPr>
          <p:nvPr/>
        </p:nvPicPr>
        <p:blipFill>
          <a:blip r:embed="rId3"/>
          <a:srcRect l="833" t="10988"/>
          <a:stretch>
            <a:fillRect/>
          </a:stretch>
        </p:blipFill>
        <p:spPr bwMode="auto">
          <a:xfrm>
            <a:off x="0" y="1444625"/>
            <a:ext cx="91440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3838" y="4876800"/>
            <a:ext cx="257016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3"/>
          <p:cNvSpPr>
            <a:spLocks noChangeArrowheads="1"/>
          </p:cNvSpPr>
          <p:nvPr/>
        </p:nvSpPr>
        <p:spPr bwMode="auto">
          <a:xfrm>
            <a:off x="0" y="2133600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Structure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Recursion</a:t>
            </a:r>
          </a:p>
        </p:txBody>
      </p:sp>
      <p:pic>
        <p:nvPicPr>
          <p:cNvPr id="8" name="Picture 2" descr="C:\Users\Jasim\Desktop\logo_uoit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526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934200" y="0"/>
            <a:ext cx="22098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15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688449"/>
            <a:ext cx="434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Lecturer: </a:t>
            </a:r>
            <a:r>
              <a:rPr lang="en-MY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Dr.</a:t>
            </a:r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Alaa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Ahmed </a:t>
            </a:r>
            <a:r>
              <a:rPr lang="en-US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Abbood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MY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Lecture 5.</a:t>
            </a: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Class 2</a:t>
            </a:r>
            <a:r>
              <a:rPr lang="en-MY" sz="1400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.</a:t>
            </a: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Time: 8:30-10:30 </a:t>
            </a:r>
          </a:p>
          <a:p>
            <a:r>
              <a:rPr lang="en-MY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Department:  Businesses Information Technology (BIT)</a:t>
            </a:r>
          </a:p>
        </p:txBody>
      </p:sp>
      <p:pic>
        <p:nvPicPr>
          <p:cNvPr id="1026" name="Picture 2" descr="C:\Users\atheer.akram\Desktop\downloa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67600" y="0"/>
            <a:ext cx="1676400" cy="144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-152400"/>
            <a:ext cx="71564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of Linear Recursion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Summing the Elements of an Array</a:t>
            </a:r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465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solve this summation problem using linear recursion by observing that the sum of all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integers in an array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is: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Equal to A[0], if n = 1, or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sum of the first n − 1 integers in A plus the last element.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Recursion trace for an execution of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LinearSum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input parameters A = [4,3,6,2,5] and n = 5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Cont. next slide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7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-152400"/>
            <a:ext cx="71564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of Linear Recursion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Summing the Elements of an Array</a:t>
            </a:r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9E21C-CBC8-F04E-A8C0-54B2D7FD3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1083047"/>
            <a:ext cx="7524750" cy="48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-152400"/>
            <a:ext cx="71564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of Linear Recursion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Summing the Elements of an Array</a:t>
            </a:r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9E21C-CBC8-F04E-A8C0-54B2D7FD3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1083047"/>
            <a:ext cx="7524750" cy="48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7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-152400"/>
            <a:ext cx="71564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of Linear Recursion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Reversing an Array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A06C03-05E5-C64C-BCD4-58E4024E9C36}"/>
              </a:ext>
            </a:extLst>
          </p:cNvPr>
          <p:cNvSpPr/>
          <p:nvPr/>
        </p:nvSpPr>
        <p:spPr>
          <a:xfrm>
            <a:off x="1085850" y="1371600"/>
            <a:ext cx="72961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Swap 1st and last elements, 2nd and second to last, 3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third to last, and so 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an array contains only one element no need to swap (Base case)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EF9DA-71D4-5749-89C1-3152F9082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681018"/>
            <a:ext cx="7467600" cy="1981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73DCD-EE1B-9F41-9602-0A2178B422FA}"/>
              </a:ext>
            </a:extLst>
          </p:cNvPr>
          <p:cNvSpPr/>
          <p:nvPr/>
        </p:nvSpPr>
        <p:spPr>
          <a:xfrm>
            <a:off x="1295400" y="486787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such a way that they converge to the base case (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j)</a:t>
            </a:r>
          </a:p>
        </p:txBody>
      </p:sp>
    </p:spTree>
    <p:extLst>
      <p:ext uri="{BB962C8B-B14F-4D97-AF65-F5344CB8AC3E}">
        <p14:creationId xmlns:p14="http://schemas.microsoft.com/office/powerpoint/2010/main" val="2672233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Efficiency of recursion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44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Recursion is not efficient because:</a:t>
            </a:r>
          </a:p>
          <a:p>
            <a:pPr marL="914400" lvl="1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may involve much more operations than necessary (Time complexity).</a:t>
            </a:r>
          </a:p>
          <a:p>
            <a:pPr lvl="1" algn="just"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Both the time and space complexities of recursive functions may be considerably higher than their iterative alternatives</a:t>
            </a:r>
          </a:p>
        </p:txBody>
      </p:sp>
    </p:spTree>
    <p:extLst>
      <p:ext uri="{BB962C8B-B14F-4D97-AF65-F5344CB8AC3E}">
        <p14:creationId xmlns:p14="http://schemas.microsoft.com/office/powerpoint/2010/main" val="541671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Recursion: general remarks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recursion when: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depth of recursive calls is relatively “shallow” compared to the size of the problem. (factorial is deep).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recursive version does about the same amount of work as the non-recursive version. 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recursive version is shorter and simpler than the non-recursive solution.</a:t>
            </a:r>
          </a:p>
        </p:txBody>
      </p:sp>
    </p:spTree>
    <p:extLst>
      <p:ext uri="{BB962C8B-B14F-4D97-AF65-F5344CB8AC3E}">
        <p14:creationId xmlns:p14="http://schemas.microsoft.com/office/powerpoint/2010/main" val="282913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auzisukiman\Desktop\template pp USM\Last page\purple.jpg"/>
          <p:cNvPicPr>
            <a:picLocks noChangeAspect="1" noChangeArrowheads="1"/>
          </p:cNvPicPr>
          <p:nvPr/>
        </p:nvPicPr>
        <p:blipFill>
          <a:blip r:embed="rId2"/>
          <a:srcRect t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5" descr="C:\Users\fauzisukiman\Desktop\template pp USM\Bucu peta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3838" y="4876800"/>
            <a:ext cx="257016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752600" y="2438400"/>
            <a:ext cx="5638800" cy="1905000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THANK YOU </a:t>
            </a:r>
          </a:p>
        </p:txBody>
      </p:sp>
      <p:pic>
        <p:nvPicPr>
          <p:cNvPr id="6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1600"/>
            <a:ext cx="2286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theer.akram\Desktop\downloa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73779" y="76200"/>
            <a:ext cx="2294021" cy="20574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1"/>
          <p:cNvSpPr>
            <a:spLocks noChangeArrowheads="1"/>
          </p:cNvSpPr>
          <p:nvPr/>
        </p:nvSpPr>
        <p:spPr bwMode="auto">
          <a:xfrm>
            <a:off x="990601" y="990600"/>
            <a:ext cx="7772399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Recursion.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Recursion definitions.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Finding a recursive solution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Recursion vs. Iteration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Recursion in Action: factorial(n)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How to write a recursive function?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Linear Recursion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Example of a linear recursion.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Summing the Elements of an Array.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Reversing an Array.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Efficiency of recursion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Recursion: general remarks</a:t>
            </a:r>
          </a:p>
          <a:p>
            <a:pPr lvl="2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Recursion</a:t>
            </a:r>
            <a:endParaRPr lang="en-US" sz="32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Sometimes, the best way to solve a problem is by solving a smaller version of the exact same problem first.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We divide/decompose the problem into smaller (sub) problems.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on decomposing until we reach to the smallest sub-problem (base case) for which a solution is known or easy to find.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Then go back in reverse order and build upon the solutions of the sub-problems.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Recursion is applied when the solution of a problem depends on the solutions to smaller instances of the same problem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1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Finding a recursive solution</a:t>
            </a:r>
            <a:endParaRPr lang="en-US" sz="32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1312278"/>
            <a:ext cx="7828301" cy="3691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successive recursive call should bring you closer to a situation in which the answer is known.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case for which the answer is known (and can be expressed without recursion) is called a base case 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recursive algorithm must have at least one base case, as well as the general recursive case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05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Recursion vs. Iteration</a:t>
            </a:r>
            <a:endParaRPr lang="en-US" sz="32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factorial of a positive integer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denoted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n!,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defined as the product of the integers from 1 to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For example, 4! = 4·3·2·1 = 24.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Solution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Solution</a:t>
            </a:r>
          </a:p>
          <a:p>
            <a:pPr lvl="1"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C0041-D336-9545-9170-2E672E386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438400"/>
            <a:ext cx="7537450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941FE-EEA0-D840-8768-F5FB0F60A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550" y="4851400"/>
            <a:ext cx="715645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2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Recursion vs. Iteration</a:t>
            </a:r>
            <a:endParaRPr lang="en-US" sz="32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5853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 can be used in place of recursion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iterative algorithm uses a looping construct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recursive algorithm uses a branching structure.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solutions are often less efficient, in terms of both time and space, than iterative solutions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Recursion can simplify the solution of a problem, often resulting in shorter, more easily understood source code. </a:t>
            </a:r>
          </a:p>
          <a:p>
            <a:pPr lvl="1" algn="just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877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Recursion in Action: factorial(n)</a:t>
            </a: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D6184E-64FC-7A42-8C21-1F7AD609C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1049794"/>
            <a:ext cx="7372350" cy="475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2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How to write a recursive function?</a:t>
            </a:r>
          </a:p>
          <a:p>
            <a:pPr algn="ctr"/>
            <a:endParaRPr lang="en-US" sz="32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6192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size factor (e.g. n in factorial(n)).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base case(s),  the one for which you know the answer (e.g. 0! = 1).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Determine the general case(s), the one where the problem is expressed as a smaller version of itself (must converge to base case).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the algorithm use the "Three-Question-Method: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Base-Case Question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non-recursive way out of the function, and does the routine work correctly for this "base” case? (cf. if (n == 0) return 1).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Smaller-Caller Question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each recursive call to the function involve a smaller case of the original problem, leading towards the base case? (cf. factorial(n-1)).</a:t>
            </a:r>
          </a:p>
          <a:p>
            <a:pPr marL="914400" lvl="1" indent="-457200" algn="just">
              <a:buFont typeface="+mj-lt"/>
              <a:buAutoNum type="alphaL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General-Case Question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assuming that the recursive call(s) work correctly, does the whole function work correctly?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lphaL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0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auzisukiman\Desktop\template pp USM\page 2 n seterusnya\Hea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fauzisukiman\Desktop\template pp USM\page 2 n seterusnya\Vertical li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9575"/>
            <a:ext cx="24765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1606550" y="76200"/>
            <a:ext cx="715645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Linear Recursion</a:t>
            </a:r>
          </a:p>
          <a:p>
            <a:pPr algn="ctr"/>
            <a:endParaRPr lang="en-US" sz="32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C:\Users\Jasim\Desktop\logo_uoit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7467"/>
            <a:ext cx="990600" cy="8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892DD2-16CC-354B-84A7-2A0D9B40BFD4}"/>
              </a:ext>
            </a:extLst>
          </p:cNvPr>
          <p:cNvSpPr/>
          <p:nvPr/>
        </p:nvSpPr>
        <p:spPr>
          <a:xfrm>
            <a:off x="1087098" y="914400"/>
            <a:ext cx="7828301" cy="51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simplest form of recursion is linear recursion, where a method is defined so that it makes at most one recursive call each time it is invoked.</a:t>
            </a:r>
          </a:p>
          <a:p>
            <a:pPr marL="342900" indent="-342900" algn="just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type of recursion is useful when we view an algorithmic problem in terms of a first or last element plus a remaining set that has the same structure as the original set.</a:t>
            </a:r>
          </a:p>
        </p:txBody>
      </p:sp>
    </p:spTree>
    <p:extLst>
      <p:ext uri="{BB962C8B-B14F-4D97-AF65-F5344CB8AC3E}">
        <p14:creationId xmlns:p14="http://schemas.microsoft.com/office/powerpoint/2010/main" val="212138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19016</TotalTime>
  <Words>884</Words>
  <Application>Microsoft Macintosh PowerPoint</Application>
  <PresentationFormat>On-screen Show (4:3)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Corporate Edition</dc:creator>
  <cp:lastModifiedBy>Microsoft Office User</cp:lastModifiedBy>
  <cp:revision>857</cp:revision>
  <dcterms:created xsi:type="dcterms:W3CDTF">2011-03-14T07:23:11Z</dcterms:created>
  <dcterms:modified xsi:type="dcterms:W3CDTF">2021-01-16T18:59:50Z</dcterms:modified>
</cp:coreProperties>
</file>